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302" r:id="rId4"/>
    <p:sldId id="281" r:id="rId5"/>
    <p:sldId id="292" r:id="rId6"/>
    <p:sldId id="293" r:id="rId7"/>
    <p:sldId id="294" r:id="rId8"/>
    <p:sldId id="264" r:id="rId9"/>
    <p:sldId id="295" r:id="rId10"/>
    <p:sldId id="296" r:id="rId11"/>
    <p:sldId id="291" r:id="rId12"/>
    <p:sldId id="297" r:id="rId13"/>
    <p:sldId id="298" r:id="rId14"/>
    <p:sldId id="301" r:id="rId15"/>
    <p:sldId id="299" r:id="rId16"/>
    <p:sldId id="286" r:id="rId17"/>
    <p:sldId id="285" r:id="rId18"/>
    <p:sldId id="30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59B671-58D8-496F-9C44-EE6AA4532159}" type="doc">
      <dgm:prSet loTypeId="urn:microsoft.com/office/officeart/2005/8/layout/list1" loCatId="list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1AB56BB-CE13-4456-A221-7FB12AC17E7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Advertising Agency </a:t>
          </a:r>
          <a:endParaRPr lang="en-US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gm:t>
    </dgm:pt>
    <dgm:pt modelId="{06AF6407-ADA5-4C93-909F-EA64A42F1FFE}" type="parTrans" cxnId="{349D7A27-20E0-4DBA-AB10-FE12C39377B6}">
      <dgm:prSet/>
      <dgm:spPr/>
      <dgm:t>
        <a:bodyPr/>
        <a:lstStyle/>
        <a:p>
          <a:endParaRPr lang="en-US"/>
        </a:p>
      </dgm:t>
    </dgm:pt>
    <dgm:pt modelId="{04FF6164-0A2A-40A4-BD62-1722BB9910EB}" type="sibTrans" cxnId="{349D7A27-20E0-4DBA-AB10-FE12C39377B6}">
      <dgm:prSet/>
      <dgm:spPr/>
      <dgm:t>
        <a:bodyPr/>
        <a:lstStyle/>
        <a:p>
          <a:endParaRPr lang="en-US"/>
        </a:p>
      </dgm:t>
    </dgm:pt>
    <dgm:pt modelId="{226135C3-4EB3-4191-B71B-6E6F94004F49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+mn-lt"/>
              <a:ea typeface="Calibri"/>
              <a:cs typeface="Times New Roman"/>
            </a:rPr>
            <a:t>Supplying / Supporting Firm</a:t>
          </a:r>
          <a:endParaRPr lang="en-US" b="1" dirty="0">
            <a:solidFill>
              <a:schemeClr val="tx1"/>
            </a:solidFill>
            <a:latin typeface="+mn-lt"/>
            <a:ea typeface="Calibri"/>
            <a:cs typeface="Times New Roman"/>
          </a:endParaRPr>
        </a:p>
      </dgm:t>
    </dgm:pt>
    <dgm:pt modelId="{E51C3DA1-A5F6-4AF7-B6F4-11DB4A4E9310}" type="parTrans" cxnId="{415DCE77-5D09-42A7-97BB-D167BC6E453A}">
      <dgm:prSet/>
      <dgm:spPr/>
      <dgm:t>
        <a:bodyPr/>
        <a:lstStyle/>
        <a:p>
          <a:endParaRPr lang="en-US"/>
        </a:p>
      </dgm:t>
    </dgm:pt>
    <dgm:pt modelId="{1207B832-0F66-4FC0-A1A7-1F94296C328F}" type="sibTrans" cxnId="{415DCE77-5D09-42A7-97BB-D167BC6E453A}">
      <dgm:prSet/>
      <dgm:spPr/>
      <dgm:t>
        <a:bodyPr/>
        <a:lstStyle/>
        <a:p>
          <a:endParaRPr lang="en-US"/>
        </a:p>
      </dgm:t>
    </dgm:pt>
    <dgm:pt modelId="{FE0D7C39-516A-461D-A891-29D333CF0BB1}">
      <dgm:prSet/>
      <dgm:spPr>
        <a:ln>
          <a:solidFill>
            <a:srgbClr val="FF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+mn-lt"/>
              <a:ea typeface="Calibri"/>
              <a:cs typeface="Times New Roman"/>
            </a:rPr>
            <a:t>Advertising media </a:t>
          </a:r>
          <a:endParaRPr lang="en-US" b="1" dirty="0">
            <a:solidFill>
              <a:schemeClr val="tx1"/>
            </a:solidFill>
            <a:latin typeface="+mn-lt"/>
            <a:ea typeface="Calibri"/>
            <a:cs typeface="Times New Roman"/>
          </a:endParaRPr>
        </a:p>
      </dgm:t>
    </dgm:pt>
    <dgm:pt modelId="{6328C33F-2E89-4AE7-A69E-060B08E8E531}" type="parTrans" cxnId="{AF385A60-79BB-4689-BD31-DC056CF0C670}">
      <dgm:prSet/>
      <dgm:spPr/>
      <dgm:t>
        <a:bodyPr/>
        <a:lstStyle/>
        <a:p>
          <a:endParaRPr lang="en-US"/>
        </a:p>
      </dgm:t>
    </dgm:pt>
    <dgm:pt modelId="{9B65D8F5-F086-4FD8-B279-B3745CD822B1}" type="sibTrans" cxnId="{AF385A60-79BB-4689-BD31-DC056CF0C670}">
      <dgm:prSet/>
      <dgm:spPr/>
      <dgm:t>
        <a:bodyPr/>
        <a:lstStyle/>
        <a:p>
          <a:endParaRPr lang="en-US"/>
        </a:p>
      </dgm:t>
    </dgm:pt>
    <dgm:pt modelId="{BB8BFA2C-8E75-45BD-AE35-D5B73C6483E7}" type="pres">
      <dgm:prSet presAssocID="{CE59B671-58D8-496F-9C44-EE6AA453215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4202D8-6026-416E-B1D7-D32633E6D33A}" type="pres">
      <dgm:prSet presAssocID="{E1AB56BB-CE13-4456-A221-7FB12AC17E7A}" presName="parentLin" presStyleCnt="0"/>
      <dgm:spPr/>
    </dgm:pt>
    <dgm:pt modelId="{18C9D97E-FB29-4589-A296-9FAB90FF4566}" type="pres">
      <dgm:prSet presAssocID="{E1AB56BB-CE13-4456-A221-7FB12AC17E7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926DE61-0F4D-40DD-A2E3-DA698E6696E7}" type="pres">
      <dgm:prSet presAssocID="{E1AB56BB-CE13-4456-A221-7FB12AC17E7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3EC8A7-B7DD-4E41-BE16-807CA7CC5D09}" type="pres">
      <dgm:prSet presAssocID="{E1AB56BB-CE13-4456-A221-7FB12AC17E7A}" presName="negativeSpace" presStyleCnt="0"/>
      <dgm:spPr/>
    </dgm:pt>
    <dgm:pt modelId="{C66C2D14-BA40-4F68-95C7-87AD1088B3F9}" type="pres">
      <dgm:prSet presAssocID="{E1AB56BB-CE13-4456-A221-7FB12AC17E7A}" presName="childText" presStyleLbl="conFgAcc1" presStyleIdx="0" presStyleCnt="3">
        <dgm:presLayoutVars>
          <dgm:bulletEnabled val="1"/>
        </dgm:presLayoutVars>
      </dgm:prSet>
      <dgm:spPr/>
    </dgm:pt>
    <dgm:pt modelId="{735113C3-1A43-4E61-8930-966CF27E4BD8}" type="pres">
      <dgm:prSet presAssocID="{04FF6164-0A2A-40A4-BD62-1722BB9910EB}" presName="spaceBetweenRectangles" presStyleCnt="0"/>
      <dgm:spPr/>
    </dgm:pt>
    <dgm:pt modelId="{FCB896F8-545F-4AA5-86D9-929B3E836692}" type="pres">
      <dgm:prSet presAssocID="{FE0D7C39-516A-461D-A891-29D333CF0BB1}" presName="parentLin" presStyleCnt="0"/>
      <dgm:spPr/>
    </dgm:pt>
    <dgm:pt modelId="{8645A591-694D-4F28-9985-7BF1AFC5DA6E}" type="pres">
      <dgm:prSet presAssocID="{FE0D7C39-516A-461D-A891-29D333CF0BB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C752A84-487C-488D-9E6F-4C763F4BFF91}" type="pres">
      <dgm:prSet presAssocID="{FE0D7C39-516A-461D-A891-29D333CF0BB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2B90F9-B26B-4993-ABE4-D96248FABD8B}" type="pres">
      <dgm:prSet presAssocID="{FE0D7C39-516A-461D-A891-29D333CF0BB1}" presName="negativeSpace" presStyleCnt="0"/>
      <dgm:spPr/>
    </dgm:pt>
    <dgm:pt modelId="{D34C4079-6B3A-461C-8B54-6D9794C0E574}" type="pres">
      <dgm:prSet presAssocID="{FE0D7C39-516A-461D-A891-29D333CF0BB1}" presName="childText" presStyleLbl="conFgAcc1" presStyleIdx="1" presStyleCnt="3">
        <dgm:presLayoutVars>
          <dgm:bulletEnabled val="1"/>
        </dgm:presLayoutVars>
      </dgm:prSet>
      <dgm:spPr/>
    </dgm:pt>
    <dgm:pt modelId="{A06FFB12-3FB1-4156-945F-D24FBD757206}" type="pres">
      <dgm:prSet presAssocID="{9B65D8F5-F086-4FD8-B279-B3745CD822B1}" presName="spaceBetweenRectangles" presStyleCnt="0"/>
      <dgm:spPr/>
    </dgm:pt>
    <dgm:pt modelId="{A6DBF234-81ED-4ACD-BB90-419716E6A170}" type="pres">
      <dgm:prSet presAssocID="{226135C3-4EB3-4191-B71B-6E6F94004F49}" presName="parentLin" presStyleCnt="0"/>
      <dgm:spPr/>
    </dgm:pt>
    <dgm:pt modelId="{483E62B5-A51B-45FB-9606-9D5CB481CF77}" type="pres">
      <dgm:prSet presAssocID="{226135C3-4EB3-4191-B71B-6E6F94004F49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5256E345-54F2-4C69-933E-DED6AC9DD068}" type="pres">
      <dgm:prSet presAssocID="{226135C3-4EB3-4191-B71B-6E6F94004F4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46619B-60B4-4062-A9E4-C9FBACB06183}" type="pres">
      <dgm:prSet presAssocID="{226135C3-4EB3-4191-B71B-6E6F94004F49}" presName="negativeSpace" presStyleCnt="0"/>
      <dgm:spPr/>
    </dgm:pt>
    <dgm:pt modelId="{A8C02965-6663-48D6-925D-063A0D6B83FF}" type="pres">
      <dgm:prSet presAssocID="{226135C3-4EB3-4191-B71B-6E6F94004F4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A2739D3-0264-4AF0-9553-78B98C450FF8}" type="presOf" srcId="{CE59B671-58D8-496F-9C44-EE6AA4532159}" destId="{BB8BFA2C-8E75-45BD-AE35-D5B73C6483E7}" srcOrd="0" destOrd="0" presId="urn:microsoft.com/office/officeart/2005/8/layout/list1"/>
    <dgm:cxn modelId="{408381FF-3A26-4CC2-B6E6-A3C2E5E61C56}" type="presOf" srcId="{E1AB56BB-CE13-4456-A221-7FB12AC17E7A}" destId="{18C9D97E-FB29-4589-A296-9FAB90FF4566}" srcOrd="0" destOrd="0" presId="urn:microsoft.com/office/officeart/2005/8/layout/list1"/>
    <dgm:cxn modelId="{AF385A60-79BB-4689-BD31-DC056CF0C670}" srcId="{CE59B671-58D8-496F-9C44-EE6AA4532159}" destId="{FE0D7C39-516A-461D-A891-29D333CF0BB1}" srcOrd="1" destOrd="0" parTransId="{6328C33F-2E89-4AE7-A69E-060B08E8E531}" sibTransId="{9B65D8F5-F086-4FD8-B279-B3745CD822B1}"/>
    <dgm:cxn modelId="{7C9366E2-D23E-4B3F-8242-5FB07EE71F32}" type="presOf" srcId="{FE0D7C39-516A-461D-A891-29D333CF0BB1}" destId="{EC752A84-487C-488D-9E6F-4C763F4BFF91}" srcOrd="1" destOrd="0" presId="urn:microsoft.com/office/officeart/2005/8/layout/list1"/>
    <dgm:cxn modelId="{F1BE4D7E-43D9-4CD1-84BC-C1656D909C6B}" type="presOf" srcId="{FE0D7C39-516A-461D-A891-29D333CF0BB1}" destId="{8645A591-694D-4F28-9985-7BF1AFC5DA6E}" srcOrd="0" destOrd="0" presId="urn:microsoft.com/office/officeart/2005/8/layout/list1"/>
    <dgm:cxn modelId="{415DCE77-5D09-42A7-97BB-D167BC6E453A}" srcId="{CE59B671-58D8-496F-9C44-EE6AA4532159}" destId="{226135C3-4EB3-4191-B71B-6E6F94004F49}" srcOrd="2" destOrd="0" parTransId="{E51C3DA1-A5F6-4AF7-B6F4-11DB4A4E9310}" sibTransId="{1207B832-0F66-4FC0-A1A7-1F94296C328F}"/>
    <dgm:cxn modelId="{C79BDFD8-13A2-41CA-8094-499C79D1D6C2}" type="presOf" srcId="{E1AB56BB-CE13-4456-A221-7FB12AC17E7A}" destId="{6926DE61-0F4D-40DD-A2E3-DA698E6696E7}" srcOrd="1" destOrd="0" presId="urn:microsoft.com/office/officeart/2005/8/layout/list1"/>
    <dgm:cxn modelId="{7D39533F-99E2-4E40-90BF-32C618739933}" type="presOf" srcId="{226135C3-4EB3-4191-B71B-6E6F94004F49}" destId="{483E62B5-A51B-45FB-9606-9D5CB481CF77}" srcOrd="0" destOrd="0" presId="urn:microsoft.com/office/officeart/2005/8/layout/list1"/>
    <dgm:cxn modelId="{8DBE362B-9524-4F70-A74A-968C954762D8}" type="presOf" srcId="{226135C3-4EB3-4191-B71B-6E6F94004F49}" destId="{5256E345-54F2-4C69-933E-DED6AC9DD068}" srcOrd="1" destOrd="0" presId="urn:microsoft.com/office/officeart/2005/8/layout/list1"/>
    <dgm:cxn modelId="{349D7A27-20E0-4DBA-AB10-FE12C39377B6}" srcId="{CE59B671-58D8-496F-9C44-EE6AA4532159}" destId="{E1AB56BB-CE13-4456-A221-7FB12AC17E7A}" srcOrd="0" destOrd="0" parTransId="{06AF6407-ADA5-4C93-909F-EA64A42F1FFE}" sibTransId="{04FF6164-0A2A-40A4-BD62-1722BB9910EB}"/>
    <dgm:cxn modelId="{D1D00ED6-A5C8-4C0D-8570-5F71B3142910}" type="presParOf" srcId="{BB8BFA2C-8E75-45BD-AE35-D5B73C6483E7}" destId="{444202D8-6026-416E-B1D7-D32633E6D33A}" srcOrd="0" destOrd="0" presId="urn:microsoft.com/office/officeart/2005/8/layout/list1"/>
    <dgm:cxn modelId="{2EB579E8-D664-48FA-B4AD-E17949482C79}" type="presParOf" srcId="{444202D8-6026-416E-B1D7-D32633E6D33A}" destId="{18C9D97E-FB29-4589-A296-9FAB90FF4566}" srcOrd="0" destOrd="0" presId="urn:microsoft.com/office/officeart/2005/8/layout/list1"/>
    <dgm:cxn modelId="{50D6744D-A08E-4C78-ADF4-23AF2029241C}" type="presParOf" srcId="{444202D8-6026-416E-B1D7-D32633E6D33A}" destId="{6926DE61-0F4D-40DD-A2E3-DA698E6696E7}" srcOrd="1" destOrd="0" presId="urn:microsoft.com/office/officeart/2005/8/layout/list1"/>
    <dgm:cxn modelId="{927F6640-C852-4B8E-817F-F7636741DE13}" type="presParOf" srcId="{BB8BFA2C-8E75-45BD-AE35-D5B73C6483E7}" destId="{8A3EC8A7-B7DD-4E41-BE16-807CA7CC5D09}" srcOrd="1" destOrd="0" presId="urn:microsoft.com/office/officeart/2005/8/layout/list1"/>
    <dgm:cxn modelId="{9B9BC355-E448-4A67-9650-472734747713}" type="presParOf" srcId="{BB8BFA2C-8E75-45BD-AE35-D5B73C6483E7}" destId="{C66C2D14-BA40-4F68-95C7-87AD1088B3F9}" srcOrd="2" destOrd="0" presId="urn:microsoft.com/office/officeart/2005/8/layout/list1"/>
    <dgm:cxn modelId="{9A0701AD-E56B-431C-8CBE-515339AD9EA5}" type="presParOf" srcId="{BB8BFA2C-8E75-45BD-AE35-D5B73C6483E7}" destId="{735113C3-1A43-4E61-8930-966CF27E4BD8}" srcOrd="3" destOrd="0" presId="urn:microsoft.com/office/officeart/2005/8/layout/list1"/>
    <dgm:cxn modelId="{F9CF5E21-68F5-4B3C-A165-80BE61FEE60F}" type="presParOf" srcId="{BB8BFA2C-8E75-45BD-AE35-D5B73C6483E7}" destId="{FCB896F8-545F-4AA5-86D9-929B3E836692}" srcOrd="4" destOrd="0" presId="urn:microsoft.com/office/officeart/2005/8/layout/list1"/>
    <dgm:cxn modelId="{F3AEF488-7954-49A5-B125-EEDFD97107AC}" type="presParOf" srcId="{FCB896F8-545F-4AA5-86D9-929B3E836692}" destId="{8645A591-694D-4F28-9985-7BF1AFC5DA6E}" srcOrd="0" destOrd="0" presId="urn:microsoft.com/office/officeart/2005/8/layout/list1"/>
    <dgm:cxn modelId="{FB280DC2-2D4E-4CF9-B37F-7FEE6668BBF5}" type="presParOf" srcId="{FCB896F8-545F-4AA5-86D9-929B3E836692}" destId="{EC752A84-487C-488D-9E6F-4C763F4BFF91}" srcOrd="1" destOrd="0" presId="urn:microsoft.com/office/officeart/2005/8/layout/list1"/>
    <dgm:cxn modelId="{92054738-9DA9-4B10-87A1-81DF52EA09B5}" type="presParOf" srcId="{BB8BFA2C-8E75-45BD-AE35-D5B73C6483E7}" destId="{002B90F9-B26B-4993-ABE4-D96248FABD8B}" srcOrd="5" destOrd="0" presId="urn:microsoft.com/office/officeart/2005/8/layout/list1"/>
    <dgm:cxn modelId="{DBDB955D-2148-4A73-8ED7-1F876D429744}" type="presParOf" srcId="{BB8BFA2C-8E75-45BD-AE35-D5B73C6483E7}" destId="{D34C4079-6B3A-461C-8B54-6D9794C0E574}" srcOrd="6" destOrd="0" presId="urn:microsoft.com/office/officeart/2005/8/layout/list1"/>
    <dgm:cxn modelId="{74603BC1-64CA-4AE7-A914-31806B9C2948}" type="presParOf" srcId="{BB8BFA2C-8E75-45BD-AE35-D5B73C6483E7}" destId="{A06FFB12-3FB1-4156-945F-D24FBD757206}" srcOrd="7" destOrd="0" presId="urn:microsoft.com/office/officeart/2005/8/layout/list1"/>
    <dgm:cxn modelId="{97941ADA-9244-4571-91B4-9F08C5FB7A9B}" type="presParOf" srcId="{BB8BFA2C-8E75-45BD-AE35-D5B73C6483E7}" destId="{A6DBF234-81ED-4ACD-BB90-419716E6A170}" srcOrd="8" destOrd="0" presId="urn:microsoft.com/office/officeart/2005/8/layout/list1"/>
    <dgm:cxn modelId="{1EA51B3A-8008-4495-B500-F93F5FE86968}" type="presParOf" srcId="{A6DBF234-81ED-4ACD-BB90-419716E6A170}" destId="{483E62B5-A51B-45FB-9606-9D5CB481CF77}" srcOrd="0" destOrd="0" presId="urn:microsoft.com/office/officeart/2005/8/layout/list1"/>
    <dgm:cxn modelId="{F8CEAF8B-858C-4896-A272-F8D75D3BBF8E}" type="presParOf" srcId="{A6DBF234-81ED-4ACD-BB90-419716E6A170}" destId="{5256E345-54F2-4C69-933E-DED6AC9DD068}" srcOrd="1" destOrd="0" presId="urn:microsoft.com/office/officeart/2005/8/layout/list1"/>
    <dgm:cxn modelId="{1F866F08-3695-4441-BF9F-5A5521373617}" type="presParOf" srcId="{BB8BFA2C-8E75-45BD-AE35-D5B73C6483E7}" destId="{DE46619B-60B4-4062-A9E4-C9FBACB06183}" srcOrd="9" destOrd="0" presId="urn:microsoft.com/office/officeart/2005/8/layout/list1"/>
    <dgm:cxn modelId="{AC5B86B2-BC15-45A6-A9B9-9EC1888B3276}" type="presParOf" srcId="{BB8BFA2C-8E75-45BD-AE35-D5B73C6483E7}" destId="{A8C02965-6663-48D6-925D-063A0D6B83FF}" srcOrd="10" destOrd="0" presId="urn:microsoft.com/office/officeart/2005/8/layout/list1"/>
  </dgm:cxnLst>
  <dgm:bg>
    <a:solidFill>
      <a:srgbClr val="00B0F0"/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U4Da9ykpniL3tpCd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78826" y="1"/>
            <a:ext cx="9222826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93899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Advertising 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2057400"/>
            <a:ext cx="7924800" cy="35394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 fontAlgn="t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4.  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News </a:t>
            </a:r>
            <a:r>
              <a:rPr lang="en-US" sz="28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Analysists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Basic Qualification- Mass media degree, Journalism, SMART, Communication </a:t>
            </a:r>
          </a:p>
          <a:p>
            <a:pPr marL="514350" indent="-514350" fontAlgn="t">
              <a:buAutoNum type="arabicPeriod" startAt="5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News reporter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Basic Qualification- Mass media degree, Journalism, SMART, Communication </a:t>
            </a:r>
          </a:p>
          <a:p>
            <a:pPr marL="514350" indent="-514350" fontAlgn="t">
              <a:buAutoNum type="arabicPeriod" startAt="5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Media department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Maths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and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Statstcis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, Computer,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685800"/>
            <a:ext cx="533400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2. Advertising media </a:t>
            </a:r>
          </a:p>
          <a:p>
            <a:endParaRPr lang="en-US" sz="2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870770"/>
            <a:ext cx="7924800" cy="35394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/>
            <a:endParaRPr lang="en-US" sz="28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Production houses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Market research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Printing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Graphic &amp; Animation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Modeling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Voice over – Dubbing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Free lancing </a:t>
            </a:r>
            <a:endParaRPr lang="en-US" sz="28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533400"/>
            <a:ext cx="67818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3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Supplying and Supporting Firm  </a:t>
            </a:r>
            <a:endParaRPr lang="en-US" sz="3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457200" y="381000"/>
            <a:ext cx="8305800" cy="569386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/>
            <a:endParaRPr lang="en-US" sz="28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Production houses:-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They have been doing Programme/Serial/film/ documentary /event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No .of jobs such as Director, Art director, Artist, Techniques ions, Photographers, Typographers, Copywriter, 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example:-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Balaji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Telefilm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 SRK Production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2. 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Market research:-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Statistic – Computer knowledge - 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3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Printing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A number of printing houses/ Printing press  in metro city provide jobs—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Typographers', Layout designers,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762000" y="304800"/>
            <a:ext cx="7924800" cy="397031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/>
            <a:endParaRPr lang="en-US" sz="28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4. Graphic &amp; Animation:-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Graphic designer, 3D Animation .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means  Use of Pictures, symbol, sign, special characters to convey message to the Audience.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Ads:-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Amul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Butter, Zoo- Zoo Ads, 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Flim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:- 2.0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Robort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 Lion King, Jungle Book, </a:t>
            </a:r>
          </a:p>
          <a:p>
            <a:pPr marL="514350" lvl="0" indent="-514350"/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6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762000" y="304800"/>
            <a:ext cx="7924800" cy="138499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/>
            <a:endParaRPr lang="en-US" sz="28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4. Graphic &amp; Animation:-</a:t>
            </a:r>
          </a:p>
          <a:p>
            <a:pPr marL="514350" lvl="0" indent="-514350"/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 descr="C:\Users\DELL\Pictures\zo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447800"/>
            <a:ext cx="2009775" cy="1514475"/>
          </a:xfrm>
          <a:prstGeom prst="rect">
            <a:avLst/>
          </a:prstGeom>
          <a:noFill/>
        </p:spPr>
      </p:pic>
      <p:pic>
        <p:nvPicPr>
          <p:cNvPr id="1027" name="Picture 3" descr="C:\Users\DELL\Pictures\amul butt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3962400"/>
            <a:ext cx="2390775" cy="1476375"/>
          </a:xfrm>
          <a:prstGeom prst="rect">
            <a:avLst/>
          </a:prstGeom>
          <a:noFill/>
        </p:spPr>
      </p:pic>
      <p:pic>
        <p:nvPicPr>
          <p:cNvPr id="1028" name="Picture 4" descr="C:\Users\DELL\Pictures\robo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3810000"/>
            <a:ext cx="1971675" cy="2857500"/>
          </a:xfrm>
          <a:prstGeom prst="rect">
            <a:avLst/>
          </a:prstGeom>
          <a:noFill/>
        </p:spPr>
      </p:pic>
      <p:pic>
        <p:nvPicPr>
          <p:cNvPr id="1030" name="Picture 6" descr="C:\Users\DELL\Pictures\lion kin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1752600"/>
            <a:ext cx="27051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685800" y="533400"/>
            <a:ext cx="7924800" cy="569386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/>
            <a:endParaRPr lang="en-US" sz="28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5.Modeling:-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Start career as Model in Ads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Basic qualification, Personality, Attractive Face, Intelligent.etc.</a:t>
            </a:r>
          </a:p>
          <a:p>
            <a:pPr marL="514350" lvl="0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6.Voice over – Dubbing:-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lend the voice 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Creative person and 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example:- Lion King, Cartoons Characters</a:t>
            </a:r>
          </a:p>
          <a:p>
            <a:pPr marL="514350" lvl="0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7.Free lancing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It is free / Independent person work accordingly his/her convenience.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They do not like to work under any person(Boss)</a:t>
            </a:r>
          </a:p>
          <a:p>
            <a:pPr marL="514350" lvl="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example:- Engineer, Auto Rickshaw driver</a:t>
            </a:r>
          </a:p>
          <a:p>
            <a:pPr marL="514350" lvl="0" indent="-514350"/>
            <a:endParaRPr lang="en-US" sz="28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5" name="TextBox 4"/>
          <p:cNvSpPr txBox="1"/>
          <p:nvPr/>
        </p:nvSpPr>
        <p:spPr>
          <a:xfrm>
            <a:off x="914400" y="381000"/>
            <a:ext cx="7620000" cy="10772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Q.5 Career Options of advertising Fields? </a:t>
            </a:r>
          </a:p>
          <a:p>
            <a:endParaRPr lang="en-US" sz="3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787595"/>
          <a:ext cx="8458200" cy="46894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9400"/>
                <a:gridCol w="2819400"/>
                <a:gridCol w="2819400"/>
              </a:tblGrid>
              <a:tr h="94657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candidate with Graduation, diploma, MBA, Computer certificate can start their career in advertising field as follow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2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  <a:cs typeface="Times New Roman"/>
                        </a:rPr>
                        <a:t>Advertising agency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  <a:cs typeface="Times New Roman"/>
                        </a:rPr>
                        <a:t>Advertising media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  <a:cs typeface="Times New Roman"/>
                        </a:rPr>
                        <a:t>Supplying / Supporting Firm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0189">
                <a:tc>
                  <a:txBody>
                    <a:bodyPr/>
                    <a:lstStyle/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Copy writer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Artists 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Visualizes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 work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Account executives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 planner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</a:p>
                    <a:p>
                      <a:pPr marL="40005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Management &amp; Finance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News reader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Anchor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V.J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R.J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News </a:t>
                      </a: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Analysists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News reporter</a:t>
                      </a:r>
                    </a:p>
                    <a:p>
                      <a:pPr marL="40005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 department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 houses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research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Printing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Graphic &amp; Animation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Modeling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Voice over – Dubbing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Free lancing 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https://forms.gle/U4Da9ykpniL3tpCdA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304800"/>
            <a:ext cx="9144000" cy="6856884"/>
          </a:xfrm>
        </p:spPr>
      </p:pic>
      <p:sp>
        <p:nvSpPr>
          <p:cNvPr id="5" name="TextBox 4"/>
          <p:cNvSpPr txBox="1"/>
          <p:nvPr/>
        </p:nvSpPr>
        <p:spPr>
          <a:xfrm>
            <a:off x="914400" y="381000"/>
            <a:ext cx="7620000" cy="10772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Q.5 Career Options of advertising Fields? </a:t>
            </a:r>
          </a:p>
          <a:p>
            <a:endParaRPr lang="en-US" sz="32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066800" y="1676400"/>
          <a:ext cx="68580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5" name="TextBox 4"/>
          <p:cNvSpPr txBox="1"/>
          <p:nvPr/>
        </p:nvSpPr>
        <p:spPr>
          <a:xfrm>
            <a:off x="914400" y="381000"/>
            <a:ext cx="7620000" cy="10772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Q.5 Career Options of advertising Fields? </a:t>
            </a:r>
          </a:p>
          <a:p>
            <a:endParaRPr lang="en-US" sz="3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787595"/>
          <a:ext cx="8458200" cy="46894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9400"/>
                <a:gridCol w="2819400"/>
                <a:gridCol w="2819400"/>
              </a:tblGrid>
              <a:tr h="94657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candidate with Graduation, Diploma, MBA, Computer certificate can start their career in advertising field as follow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2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  <a:cs typeface="Times New Roman"/>
                        </a:rPr>
                        <a:t>Advertising agency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  <a:cs typeface="Times New Roman"/>
                        </a:rPr>
                        <a:t>Advertising media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  <a:cs typeface="Times New Roman"/>
                        </a:rPr>
                        <a:t>Supplying / Supporting Firm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0189">
                <a:tc>
                  <a:txBody>
                    <a:bodyPr/>
                    <a:lstStyle/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Copy writer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Artists 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Visualizes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 work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Account executives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 planner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</a:p>
                    <a:p>
                      <a:pPr marL="40005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Management &amp; Finance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News reader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Anchor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V.J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R.J</a:t>
                      </a: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News </a:t>
                      </a: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Analysists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News reporter</a:t>
                      </a:r>
                    </a:p>
                    <a:p>
                      <a:pPr marL="400050" indent="-40005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 department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 houses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research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Printing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Graphic &amp; Animation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Modeling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Voice over – Dubbing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Free lancing 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64168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1447800" y="1752600"/>
            <a:ext cx="7010400" cy="39703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28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Copy writer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Artists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Visualizes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Production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Account executives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Media planner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Management &amp; Finance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533400"/>
            <a:ext cx="7010400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</a:t>
            </a:r>
            <a:r>
              <a:rPr lang="en-US" sz="36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en-US" sz="3600" b="1" dirty="0" smtClean="0">
                <a:solidFill>
                  <a:schemeClr val="bg1"/>
                </a:solidFill>
                <a:latin typeface="Aharoni" pitchFamily="2" charset="-79"/>
                <a:ea typeface="Calibri"/>
                <a:cs typeface="Aharoni" pitchFamily="2" charset="-79"/>
              </a:rPr>
              <a:t>Advertising agency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1295400" y="3352800"/>
            <a:ext cx="7010400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Artists :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 A large number of artist employed by ad agency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Basic qualification, smart looking and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304800"/>
            <a:ext cx="7239000" cy="26776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Copy writer:-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Writing the copy of Ads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 person with basic qualification and creative mind 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 knowledge prefer English literature and psychology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Communication skill and ability to think in different way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4876800"/>
            <a:ext cx="7010400" cy="181588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Visualizes: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 Knowledge about human Psychology and innovative thinking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Creative mind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64168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457200" y="0"/>
            <a:ext cx="7848600" cy="35394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4.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Production work:-</a:t>
            </a:r>
          </a:p>
          <a:p>
            <a:pPr marL="51435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Technical work --- Diploma and basic qualification required </a:t>
            </a:r>
          </a:p>
          <a:p>
            <a:pPr marL="51435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Numbers of people are involved in the production work like </a:t>
            </a:r>
          </a:p>
          <a:p>
            <a:pPr marL="51435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Director, Art – Director , Layout designer, Producer, Assistance, Cameraman, Sound recorder, Photographer, Spot boy.etc.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810000"/>
            <a:ext cx="80772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5.Account executives:-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Basic qualification is Graduation degree from commerce field </a:t>
            </a:r>
          </a:p>
          <a:p>
            <a:pPr marL="514350" indent="-514350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Computer knowledge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257800"/>
            <a:ext cx="78486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6.Media planner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Knowledge about mathematics and statistics, Communication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64168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685800" y="1676400"/>
            <a:ext cx="7848600" cy="138499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7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 Research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Knowledge about mathematics and statistics, Human psychology and computer are required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581400"/>
            <a:ext cx="77724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.8.Management &amp; Finance:-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There are numbers of jobs under Management &amp; Finance  such as Clerk, Office superintend, Manager, Assistance Manager, Accountant, etc.</a:t>
            </a:r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2057400"/>
            <a:ext cx="7924800" cy="310854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News reader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Anchor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V.J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R.J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News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Analysists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News reporter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Media department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685800"/>
            <a:ext cx="533400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2. Advertising media </a:t>
            </a:r>
          </a:p>
          <a:p>
            <a:endParaRPr lang="en-US" sz="2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2057400"/>
            <a:ext cx="7924800" cy="35394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News reader: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 Basic Qualification- Mass media degree, Journalism, SMART, Communication 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Anchor:-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Smart, Creative mind, Communication, ---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Kapil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Sharma, NILESH 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V.J:-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Video Jackie :- Smart, Creative mind, Communication, 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R.J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Radio Jackie :-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Malishka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685800"/>
            <a:ext cx="533400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2. Advertising media </a:t>
            </a:r>
          </a:p>
          <a:p>
            <a:endParaRPr lang="en-US" sz="2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729</Words>
  <Application>Microsoft Office PowerPoint</Application>
  <PresentationFormat>On-screen Show (4:3)</PresentationFormat>
  <Paragraphs>152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75</cp:revision>
  <dcterms:created xsi:type="dcterms:W3CDTF">2020-06-02T07:05:21Z</dcterms:created>
  <dcterms:modified xsi:type="dcterms:W3CDTF">2021-08-05T04:15:17Z</dcterms:modified>
</cp:coreProperties>
</file>